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c64f9d9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1837b5e8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7ec84e6f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4dce3791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52b290c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5a467f7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1edc2a17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12160136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6882651a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1f24483e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5172b665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2f021325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7d753f2b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a22d72b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523f565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25de5558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622f73a9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7b106f19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12ba4691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6505e960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14fa44f3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491e5b75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10675757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b8c700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886aa83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7a59a3cf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4ff54e25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7156f8a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64bdcdf4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4e90802a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83b953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6f7198c3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nbr</cp:lastModifiedBy>
  <cp:revision>5</cp:revision>
  <dcterms:created xsi:type="dcterms:W3CDTF">2021-02-25T16:50:42Z</dcterms:created>
  <dcterms:modified xsi:type="dcterms:W3CDTF">2022-06-29T10:53:22Z</dcterms:modified>
</cp:coreProperties>
</file>